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90" r:id="rId2"/>
    <p:sldId id="392" r:id="rId3"/>
    <p:sldId id="394" r:id="rId4"/>
    <p:sldId id="393" r:id="rId5"/>
    <p:sldId id="382" r:id="rId6"/>
    <p:sldId id="38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8-07T10:46:39.940" idx="1">
    <p:pos x="1273" y="959"/>
    <p:text/>
  </p:cm>
</p:cmLst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A92BEA-C6C8-4AD3-8C84-A79065617D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EBEBBE2-7AB3-4599-AF71-AED566A00D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54C2C7-9330-49D3-8C18-84190212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809BD71-5D6B-4AC3-BD8C-F53E1B3A2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8DEDA33-2900-4187-9106-808D0A32D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969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84D62F-12A4-443F-BE2E-CC18C60DC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C36B33B-01B3-474E-9AAE-87EFC047B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BCFD56E-9919-40BD-9EDD-48EF81726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CDFF061-FB73-4AA9-A8E8-1708BCE30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C42D510-B7F7-4D93-A146-41459B854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20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7F04700-54F2-41C7-AB15-8907435487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90D8344-11B3-4E9E-8B4C-526EA2C7A8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ECBBAC6-E9C9-425B-827D-22DDA289A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A620AF-E15F-4B70-9C78-BED27B770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99AB9D4-5600-40EA-9B4A-7E2178D56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1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730CC7-1589-4FA1-949D-CF0756AC3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BD407E2-471F-4CEF-9E00-2D2E101F6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F4ADC9B-628A-41AD-9A2F-BD5A1FC48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E1CCD65-62EC-46BD-A95F-5B063E286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382EAAF-5E48-4DB4-BDD9-883053933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7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C708E7-2F0C-48C0-9B71-A6AD04533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9B555B3-C0AA-458F-8DEE-E1531E77AD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F69710D-FDFA-4450-B9B3-B8A46F91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9C8816C-E7C1-422D-8274-9AF6C5FDA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D0E4A8E-6548-45E3-88A1-DD7A048FD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058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25B381-3360-4814-93DC-D7B2FD3C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A9371DE-9C00-4719-9C36-10D9B912A2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203CD16-3C2A-4F3B-8929-8B5EA4ADB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3896EB3-37DE-41F8-9EF9-83AA5C93D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8BDC560-9DA4-4614-8D48-F4E1A95A8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5DA05FD-2B3B-4082-8E9E-8390816AD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634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84B088-B96B-44D6-AE62-5E6C35F30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3E9CDE0-5634-4B92-A66F-918D7E1759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A5A1163-E964-4E97-A68D-3B2A1DD1B5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D02B8A4-6C70-45C2-B67E-488419622D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A548626-9E70-4D1E-9728-DFE55F484E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DF45934B-F41D-4426-A5F4-A253F38E1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91848DC4-4162-41AA-9573-5D20C9B4B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74970F1-F4B8-44A1-9190-96E56E7F8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640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463199-3D3B-420C-91AC-6689CB315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6590D38-EF01-4C95-8597-7E7EC4DCE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58CB0F9-7A06-468C-8275-AC3A45C39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681D99F-8708-47F0-8FC8-D87FE3CE5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25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5474155-F4F4-4CB9-BCFB-3A8FB97F1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EB3C1C6-F299-4B33-8EF2-CC0EFD2D4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0AA0F1A-B1DC-4A36-916C-7E28339B4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44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B6724A-7412-40D4-87E8-EB20272C0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A04DA4A-65DE-4BE3-8583-8D814759C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34DC8FF-5485-4B7F-8195-8EAB340A2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3C9F127-C576-467A-88A7-269C518E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628F7BE-6787-407B-9F1D-B6B31E53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B612C6D-B36F-459D-92CA-0BAD76ECE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925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460ABA-F0AD-4C43-9109-51237B0EF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BE4B58C-DB05-4F71-A6CA-D1F0B6B16C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93DF08F-A7D4-4331-B2F7-4BD259ED2B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9DFEEA7-66AE-445E-8E3C-B453A3DBD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C1CF353-519F-44CC-A832-2412BADEA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7BFE80C-C636-4E4E-BF03-0B4668A8E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36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EAEA27D-DFF0-44D9-B164-8A9FC24F0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E993974-5922-4D3F-90D8-2C27D1F5A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CA1433A-C6D5-496C-8C09-B59AAA61B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B9BA2-E87A-4501-BBDF-D3E9F61906F1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0475840-105E-499A-9E43-1D4079F13D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58F8485-1E35-4ED9-9380-6D0C723578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21DC8-BFB1-4F02-9B3A-2E27B98F3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87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37A931-CAE9-46DB-A49E-6728D425C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en-US" dirty="0"/>
              <a:t>PERTEMUAN - 9</a:t>
            </a:r>
          </a:p>
        </p:txBody>
      </p:sp>
      <p:pic>
        <p:nvPicPr>
          <p:cNvPr id="97283" name="Content Placeholder 3">
            <a:extLst>
              <a:ext uri="{FF2B5EF4-FFF2-40B4-BE49-F238E27FC236}">
                <a16:creationId xmlns:a16="http://schemas.microsoft.com/office/drawing/2014/main" xmlns="" id="{248BCD2B-FE01-40DE-B30A-279C05146E6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135314" y="1447800"/>
            <a:ext cx="7146925" cy="4800600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6FDF15-5478-4185-89EA-7A1ED79A4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>
              <a:defRPr/>
            </a:pPr>
            <a:r>
              <a:rPr lang="en-US" dirty="0"/>
              <a:t>MODEL PENDUGAAN/PENAKSIRAN</a:t>
            </a:r>
          </a:p>
        </p:txBody>
      </p:sp>
      <p:pic>
        <p:nvPicPr>
          <p:cNvPr id="98307" name="Content Placeholder 3">
            <a:extLst>
              <a:ext uri="{FF2B5EF4-FFF2-40B4-BE49-F238E27FC236}">
                <a16:creationId xmlns:a16="http://schemas.microsoft.com/office/drawing/2014/main" xmlns="" id="{315052E8-DE9F-4FA9-A257-ECE061D007A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452814" y="1447800"/>
            <a:ext cx="6511925" cy="480060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D43DBD-F636-43D8-BE29-2F952611F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LANGKAH PERHITUNGAN</a:t>
            </a:r>
          </a:p>
        </p:txBody>
      </p:sp>
      <p:pic>
        <p:nvPicPr>
          <p:cNvPr id="99331" name="Content Placeholder 3">
            <a:extLst>
              <a:ext uri="{FF2B5EF4-FFF2-40B4-BE49-F238E27FC236}">
                <a16:creationId xmlns:a16="http://schemas.microsoft.com/office/drawing/2014/main" xmlns="" id="{11289F2A-C179-488F-A7BE-C2BD13B7C8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81364" y="1447800"/>
            <a:ext cx="6854825" cy="48006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F5B10F-E281-4B71-989F-1BF9EBA35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en-US" dirty="0"/>
              <a:t>FAKTOR KOREKSI</a:t>
            </a:r>
          </a:p>
        </p:txBody>
      </p:sp>
      <p:pic>
        <p:nvPicPr>
          <p:cNvPr id="100355" name="Content Placeholder 3">
            <a:extLst>
              <a:ext uri="{FF2B5EF4-FFF2-40B4-BE49-F238E27FC236}">
                <a16:creationId xmlns:a16="http://schemas.microsoft.com/office/drawing/2014/main" xmlns="" id="{CCDAEC07-587D-47B4-A787-CE42472D64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959100" y="1581150"/>
            <a:ext cx="7499350" cy="45339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43BAA9-BA82-40FD-B19A-579A8853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en-US" sz="3600" dirty="0">
                <a:latin typeface="Algerian" panose="04020705040A02060702" pitchFamily="82" charset="0"/>
              </a:rPr>
              <a:t>VIDEO-1 MENAKSIR PARAMETER</a:t>
            </a:r>
            <a:endParaRPr lang="en-US" sz="3600" dirty="0"/>
          </a:p>
        </p:txBody>
      </p:sp>
      <p:sp>
        <p:nvSpPr>
          <p:cNvPr id="101379" name="Content Placeholder 2">
            <a:extLst>
              <a:ext uri="{FF2B5EF4-FFF2-40B4-BE49-F238E27FC236}">
                <a16:creationId xmlns:a16="http://schemas.microsoft.com/office/drawing/2014/main" xmlns="" id="{2D2C5A01-AE5E-404A-B47C-98AF974A3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9100" y="1417638"/>
            <a:ext cx="7499350" cy="4800600"/>
          </a:xfrm>
        </p:spPr>
        <p:txBody>
          <a:bodyPr/>
          <a:lstStyle/>
          <a:p>
            <a:r>
              <a:rPr lang="en-US" altLang="en-US"/>
              <a:t> </a:t>
            </a:r>
          </a:p>
        </p:txBody>
      </p:sp>
      <p:pic>
        <p:nvPicPr>
          <p:cNvPr id="4" name="video parameter.mp4">
            <a:hlinkClick r:id="" action="ppaction://media"/>
            <a:extLst>
              <a:ext uri="{FF2B5EF4-FFF2-40B4-BE49-F238E27FC236}">
                <a16:creationId xmlns:a16="http://schemas.microsoft.com/office/drawing/2014/main" xmlns="" id="{BA8809AB-8057-4241-B12A-CCD1E82610B6}"/>
              </a:ext>
            </a:extLst>
          </p:cNvPr>
          <p:cNvPicPr>
            <a:picLocks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950" y="1774826"/>
            <a:ext cx="5880100" cy="441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EBA9C-2E99-4612-9FBE-D28847AF5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9100" y="61914"/>
            <a:ext cx="7499350" cy="852487"/>
          </a:xfrm>
        </p:spPr>
        <p:txBody>
          <a:bodyPr/>
          <a:lstStyle/>
          <a:p>
            <a:pPr>
              <a:defRPr/>
            </a:pPr>
            <a:r>
              <a:rPr lang="en-US" dirty="0" err="1">
                <a:latin typeface="Algerian" panose="04020705040A02060702" pitchFamily="82" charset="0"/>
              </a:rPr>
              <a:t>Soal</a:t>
            </a:r>
            <a:r>
              <a:rPr lang="en-US" dirty="0">
                <a:latin typeface="Algerian" panose="04020705040A02060702" pitchFamily="82" charset="0"/>
              </a:rPr>
              <a:t> </a:t>
            </a:r>
            <a:r>
              <a:rPr lang="en-US" dirty="0" err="1">
                <a:latin typeface="Algerian" panose="04020705040A02060702" pitchFamily="82" charset="0"/>
              </a:rPr>
              <a:t>latihan</a:t>
            </a:r>
            <a:r>
              <a:rPr lang="en-US" dirty="0">
                <a:latin typeface="Algerian" panose="04020705040A02060702" pitchFamily="82" charset="0"/>
              </a:rPr>
              <a:t> :</a:t>
            </a:r>
          </a:p>
        </p:txBody>
      </p:sp>
      <p:pic>
        <p:nvPicPr>
          <p:cNvPr id="102403" name="Content Placeholder 4">
            <a:extLst>
              <a:ext uri="{FF2B5EF4-FFF2-40B4-BE49-F238E27FC236}">
                <a16:creationId xmlns:a16="http://schemas.microsoft.com/office/drawing/2014/main" xmlns="" id="{34D8CDDB-6C89-4BB8-977B-CC1A8C68CB2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62126" y="914400"/>
            <a:ext cx="8696325" cy="5881688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16</Words>
  <Application>Microsoft Office PowerPoint</Application>
  <PresentationFormat>Widescreen</PresentationFormat>
  <Paragraphs>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Algerian</vt:lpstr>
      <vt:lpstr>Arial</vt:lpstr>
      <vt:lpstr>Calibri</vt:lpstr>
      <vt:lpstr>Calibri Light</vt:lpstr>
      <vt:lpstr>Office Theme</vt:lpstr>
      <vt:lpstr>PERTEMUAN - 9</vt:lpstr>
      <vt:lpstr>MODEL PENDUGAAN/PENAKSIRAN</vt:lpstr>
      <vt:lpstr>LANGKAH PERHITUNGAN</vt:lpstr>
      <vt:lpstr>FAKTOR KOREKSI</vt:lpstr>
      <vt:lpstr>VIDEO-1 MENAKSIR PARAMETER</vt:lpstr>
      <vt:lpstr>Soal latihan 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PERTEMUAN - 9</dc:title>
  <dc:creator>user</dc:creator>
  <cp:lastModifiedBy>Acer</cp:lastModifiedBy>
  <cp:revision>1</cp:revision>
  <dcterms:created xsi:type="dcterms:W3CDTF">2020-08-27T14:07:28Z</dcterms:created>
  <dcterms:modified xsi:type="dcterms:W3CDTF">2021-02-09T13:44:55Z</dcterms:modified>
</cp:coreProperties>
</file>

<file path=docProps/thumbnail.jpeg>
</file>